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o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28" name="Contenidor de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17" name="Contenidor de peu de pà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29" name="Contenidor de número de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  <p:sp>
        <p:nvSpPr>
          <p:cNvPr id="9" name="Subtíto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ca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Feu clic a la icona per afegir una imatge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idor de títo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3" name="Contenidor de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4" name="Contenidor de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C4EFFAB-1A11-492E-9E87-83857EE1DAE7}" type="datetimeFigureOut">
              <a:rPr lang="ca-ES" smtClean="0"/>
              <a:t>27/01/11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23" name="Conteni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834076-E17C-4580-B024-B47DD053C57A}" type="slidenum">
              <a:rPr lang="ca-ES" smtClean="0"/>
              <a:t>‹Nr.›</a:t>
            </a:fld>
            <a:endParaRPr lang="ca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dirty="0" smtClean="0">
                <a:latin typeface="Algerian" pitchFamily="82" charset="0"/>
              </a:rPr>
              <a:t>La historia de Catalunya</a:t>
            </a:r>
            <a:endParaRPr lang="ca-ES" dirty="0">
              <a:latin typeface="Algerian" pitchFamily="82" charset="0"/>
            </a:endParaRP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a-ES" sz="5400" dirty="0" smtClean="0">
                <a:latin typeface="Algerian" pitchFamily="82" charset="0"/>
              </a:rPr>
              <a:t>Aroa i mar.</a:t>
            </a:r>
            <a:endParaRPr lang="ca-ES" sz="5400" dirty="0">
              <a:latin typeface="Algerian" pitchFamily="82" charset="0"/>
            </a:endParaRPr>
          </a:p>
        </p:txBody>
      </p:sp>
      <p:sp>
        <p:nvSpPr>
          <p:cNvPr id="4" name="Cor 3"/>
          <p:cNvSpPr/>
          <p:nvPr/>
        </p:nvSpPr>
        <p:spPr>
          <a:xfrm>
            <a:off x="6948264" y="548680"/>
            <a:ext cx="1656184" cy="151216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Aroa</a:t>
            </a:r>
            <a:endParaRPr lang="ca-ES" dirty="0"/>
          </a:p>
        </p:txBody>
      </p:sp>
      <p:sp>
        <p:nvSpPr>
          <p:cNvPr id="5" name="Cor 4"/>
          <p:cNvSpPr/>
          <p:nvPr/>
        </p:nvSpPr>
        <p:spPr>
          <a:xfrm>
            <a:off x="539552" y="692696"/>
            <a:ext cx="1440160" cy="136815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Mar</a:t>
            </a:r>
            <a:endParaRPr lang="ca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b="1" dirty="0" smtClean="0">
                <a:latin typeface="Comic Sans MS" pitchFamily="66" charset="0"/>
              </a:rPr>
              <a:t>Nosaltres prometem...</a:t>
            </a:r>
            <a:endParaRPr lang="ca-ES" b="1" dirty="0">
              <a:latin typeface="Comic Sans MS" pitchFamily="66" charset="0"/>
            </a:endParaRP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Nosaltres ens presentem a ser </a:t>
            </a:r>
            <a:r>
              <a:rPr lang="ca-ES" dirty="0" smtClean="0"/>
              <a:t>alcaldesses. </a:t>
            </a:r>
            <a:endParaRPr lang="ca-ES" dirty="0"/>
          </a:p>
          <a:p>
            <a:r>
              <a:rPr lang="ca-ES" dirty="0" smtClean="0"/>
              <a:t>Nosaltres prometem que hi hauran  </a:t>
            </a:r>
            <a:r>
              <a:rPr lang="ca-ES" dirty="0" smtClean="0"/>
              <a:t>m</a:t>
            </a:r>
            <a:r>
              <a:rPr lang="ca-ES" dirty="0" smtClean="0"/>
              <a:t>é</a:t>
            </a:r>
            <a:r>
              <a:rPr lang="ca-ES" dirty="0" smtClean="0"/>
              <a:t>s </a:t>
            </a:r>
            <a:r>
              <a:rPr lang="ca-ES" dirty="0" smtClean="0"/>
              <a:t>hospitals.</a:t>
            </a:r>
          </a:p>
          <a:p>
            <a:r>
              <a:rPr lang="ca-ES" dirty="0" smtClean="0"/>
              <a:t>També  prometem mes ensenyances per els nens , baixar  el preu  dels bitllets de metro, puja la paga dels treballadors, que hi hagi menys  gent pobre vivint al carrer...</a:t>
            </a:r>
          </a:p>
          <a:p>
            <a:endParaRPr lang="ca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b="1" dirty="0" smtClean="0">
                <a:latin typeface="Comic Sans MS" pitchFamily="66" charset="0"/>
              </a:rPr>
              <a:t>Ho prometem!!!!!!!</a:t>
            </a:r>
            <a:endParaRPr lang="ca-ES" b="1" dirty="0">
              <a:latin typeface="Comic Sans MS" pitchFamily="66" charset="0"/>
            </a:endParaRPr>
          </a:p>
        </p:txBody>
      </p:sp>
      <p:pic>
        <p:nvPicPr>
          <p:cNvPr id="4" name="Contenidor de contingut 3" descr="dinero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3096344" cy="3096344"/>
          </a:xfrm>
        </p:spPr>
      </p:pic>
      <p:pic>
        <p:nvPicPr>
          <p:cNvPr id="5" name="Imatge 4" descr="piolin enferme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18890">
            <a:off x="6719372" y="3727357"/>
            <a:ext cx="2304256" cy="3041618"/>
          </a:xfrm>
          <a:prstGeom prst="rect">
            <a:avLst/>
          </a:prstGeom>
        </p:spPr>
      </p:pic>
      <p:pic>
        <p:nvPicPr>
          <p:cNvPr id="6" name="Imatge 5" descr="Lau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97410">
            <a:off x="3898676" y="1506212"/>
            <a:ext cx="2286000" cy="2847975"/>
          </a:xfrm>
          <a:prstGeom prst="rect">
            <a:avLst/>
          </a:prstGeom>
        </p:spPr>
      </p:pic>
      <p:pic>
        <p:nvPicPr>
          <p:cNvPr id="7" name="Imatge 6" descr="cas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95736" y="4653136"/>
            <a:ext cx="4378453" cy="2204864"/>
          </a:xfrm>
          <a:prstGeom prst="rect">
            <a:avLst/>
          </a:prstGeom>
        </p:spPr>
      </p:pic>
      <p:sp>
        <p:nvSpPr>
          <p:cNvPr id="8" name="Cara somrient 7"/>
          <p:cNvSpPr/>
          <p:nvPr/>
        </p:nvSpPr>
        <p:spPr>
          <a:xfrm>
            <a:off x="7092280" y="1484784"/>
            <a:ext cx="1656184" cy="172819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Cara somrient 8"/>
          <p:cNvSpPr/>
          <p:nvPr/>
        </p:nvSpPr>
        <p:spPr>
          <a:xfrm>
            <a:off x="539552" y="4941168"/>
            <a:ext cx="1584176" cy="165618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m">
  <a:themeElements>
    <a:clrScheme name="Cim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m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m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73</Words>
  <Application>Microsoft Macintosh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Cim</vt:lpstr>
      <vt:lpstr>La historia de Catalunya</vt:lpstr>
      <vt:lpstr>Nosaltres prometem...</vt:lpstr>
      <vt:lpstr>Ho prometem!!!!!!!</vt:lpstr>
    </vt:vector>
  </TitlesOfParts>
  <Company>Departament d'Educació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historia de Catalunya</dc:title>
  <dc:creator>Generalitat de Catalunya</dc:creator>
  <cp:lastModifiedBy>Laura Delgado Martínez</cp:lastModifiedBy>
  <cp:revision>5</cp:revision>
  <dcterms:created xsi:type="dcterms:W3CDTF">2011-01-21T11:22:24Z</dcterms:created>
  <dcterms:modified xsi:type="dcterms:W3CDTF">2011-01-27T18:29:08Z</dcterms:modified>
</cp:coreProperties>
</file>